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2197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филиал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3214686"/>
            <a:ext cx="7848872" cy="23745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ПОДОЗРИТЕЛЬНЫЙ 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НА ТЕРРИТОРИИ/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/В ЗДАНИИ </a:t>
            </a:r>
            <a:endParaRPr lang="ru-RU" altLang="ru-RU" sz="44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ПЕРСОНАЛА 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ПОДОЗРИТЕЛЬНЫЙ</a:t>
            </a:r>
          </a:p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 НА ТЕРРИТОРИИ/В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65357" y="2177289"/>
            <a:ext cx="8069542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Незамедлительно сообщить на ближайший пост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охраны</a:t>
            </a:r>
            <a:endParaRPr lang="ru-RU" dirty="0"/>
          </a:p>
          <a:p>
            <a:pPr marL="228600"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+7 (4842) 72-65-67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 возможности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сфотографировать.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Запомнить направление его движения (куда пошел).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Запомнить приметы (для лучшего запоминания – проговорить про себя его описание). При наличии возможности надиктовать на свой телефон. 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 возможности на значительном расстоянии, но не теряя из вида проследовать за ним. 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Если рядом имеется пот охраны – сообщить сотрудникам охраны.</a:t>
            </a:r>
            <a:endParaRPr lang="ru-RU" dirty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124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74</cp:revision>
  <cp:lastPrinted>2019-01-12T21:32:01Z</cp:lastPrinted>
  <dcterms:modified xsi:type="dcterms:W3CDTF">2023-05-18T12:41:11Z</dcterms:modified>
</cp:coreProperties>
</file>