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F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305" autoAdjust="0"/>
  </p:normalViewPr>
  <p:slideViewPr>
    <p:cSldViewPr>
      <p:cViewPr>
        <p:scale>
          <a:sx n="107" d="100"/>
          <a:sy n="107" d="100"/>
        </p:scale>
        <p:origin x="-8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0"/>
            <a:ext cx="2238008" cy="19738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5" y="148027"/>
            <a:ext cx="1963841" cy="1899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2953" y="79510"/>
            <a:ext cx="5582451" cy="21973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МИНИСТЕРСТВО СЕЛЬСКОГО ХОЗЯЙСТВА РОССИЙСКОЙ ФЕДЕРАЦИИ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ФЕДЕРАЛЬНОЕ ГОСУДАРСТВЕННОЕ БЮДЖЕТНОЕ ОБРАЗОВАТЕЛЬНОЕ УЧРЕЖДЕНИЕ ВЫСШЕГО ОБРАЗОВАНИЯ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РОССИЙСКИЙ ГОСУДАРСТВЕННЫЙ АГРАРНЫЙ УНИВЕРСИТЕТ – МСХА ИМЕНИ К.А. ТИМИРЯЗЕВА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(ФГБОУ ВО РГАУ-МСХА имени К.А. Тимирязева)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Калужский филиал</a:t>
            </a:r>
          </a:p>
          <a:p>
            <a:pPr algn="ctr"/>
            <a:r>
              <a:rPr lang="ru-RU" sz="1400" b="1" cap="all" dirty="0" smtClean="0"/>
              <a:t> </a:t>
            </a:r>
            <a:endParaRPr lang="ru-RU" sz="1400" b="1" cap="all" dirty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1115616" y="3214686"/>
            <a:ext cx="7848872" cy="237455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ru-RU" altLang="ru-RU" sz="4400" b="1" cap="all" dirty="0" smtClean="0">
                <a:solidFill>
                  <a:srgbClr val="A50021"/>
                </a:solidFill>
                <a:latin typeface="Franklin Gothic Demi" pitchFamily="34" charset="0"/>
              </a:rPr>
              <a:t>ПОДОЗРИТЕЛЬНЫЙ  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ru-RU" altLang="ru-RU" sz="4400" b="1" cap="all" dirty="0" smtClean="0">
                <a:solidFill>
                  <a:srgbClr val="A50021"/>
                </a:solidFill>
                <a:latin typeface="Franklin Gothic Demi" pitchFamily="34" charset="0"/>
              </a:rPr>
              <a:t>НА ТЕРРИТОРИИ/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ru-RU" altLang="ru-RU" sz="4400" b="1" cap="all" dirty="0" smtClean="0">
                <a:solidFill>
                  <a:srgbClr val="A50021"/>
                </a:solidFill>
                <a:latin typeface="Franklin Gothic Demi" pitchFamily="34" charset="0"/>
              </a:rPr>
              <a:t>/В ЗДАНИИ </a:t>
            </a:r>
            <a:endParaRPr lang="ru-RU" altLang="ru-RU" sz="4400" b="1" cap="all" dirty="0">
              <a:solidFill>
                <a:srgbClr val="A50021"/>
              </a:solidFill>
              <a:latin typeface="Franklin Gothic Demi" pitchFamily="34" charset="0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1115616" y="2604613"/>
            <a:ext cx="7848872" cy="207740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altLang="ru-RU" sz="2000" b="1" i="0" u="none" strike="noStrike" kern="1200" cap="all" spc="0" normalizeH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Franklin Gothic Demi" pitchFamily="34" charset="0"/>
              </a:rPr>
              <a:t>ИНСТУКЦИЯ ПО ДЕЙСТВИЯМ ПЕРСОНАЛА УНИВЕРСИТЕТА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altLang="ru-RU" sz="1400" b="1" i="0" u="none" strike="noStrike" kern="1200" cap="all" spc="0" normalizeH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Franklin Gothic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8" grpId="0"/>
      <p:bldP spid="8" grpId="1"/>
      <p:bldP spid="8" grpId="2"/>
      <p:bldP spid="9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260648"/>
            <a:ext cx="5582451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</a:rPr>
              <a:t>ПОДОЗРИТЕЛЬНЫЙ</a:t>
            </a:r>
          </a:p>
          <a:p>
            <a:pPr algn="ctr"/>
            <a:r>
              <a:rPr lang="ru-RU" sz="2400" b="1" dirty="0" smtClean="0">
                <a:solidFill>
                  <a:srgbClr val="800000"/>
                </a:solidFill>
              </a:rPr>
              <a:t> НА ТЕРРИТОРИИ/В ЗДАНИИ</a:t>
            </a:r>
            <a:endParaRPr lang="ru-RU" sz="1400" b="1" cap="all" dirty="0"/>
          </a:p>
        </p:txBody>
      </p:sp>
      <p:sp>
        <p:nvSpPr>
          <p:cNvPr id="7" name="TextBox 6"/>
          <p:cNvSpPr txBox="1"/>
          <p:nvPr/>
        </p:nvSpPr>
        <p:spPr>
          <a:xfrm>
            <a:off x="865357" y="2177289"/>
            <a:ext cx="8069542" cy="286232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45021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Незамедлительно сообщить на ближайший пост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охраны</a:t>
            </a:r>
            <a:endParaRPr lang="ru-RU" dirty="0"/>
          </a:p>
          <a:p>
            <a:pPr marL="228600" algn="just">
              <a:spcAft>
                <a:spcPts val="0"/>
              </a:spcAft>
              <a:tabLst>
                <a:tab pos="45021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    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+7 (4842) 72-65-67</a:t>
            </a:r>
            <a:endParaRPr lang="ru-RU" dirty="0"/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45021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По возможности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сфотографировать.</a:t>
            </a:r>
            <a:endParaRPr lang="ru-RU" dirty="0"/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45021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Запомнить направление его движения (куда пошел).</a:t>
            </a:r>
            <a:endParaRPr lang="ru-RU" dirty="0"/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45021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Запомнить приметы (для лучшего запоминания – проговорить про себя его описание). При наличии возможности надиктовать на свой телефон. </a:t>
            </a:r>
            <a:endParaRPr lang="ru-RU" dirty="0"/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45021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По возможности на значительном расстоянии, но не теряя из вида проследовать за ним. </a:t>
            </a:r>
            <a:endParaRPr lang="ru-RU" dirty="0"/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45021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Если рядом имеется пот охраны – сообщить сотрудникам охраны.</a:t>
            </a:r>
            <a:endParaRPr lang="ru-RU" dirty="0"/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563888" y="116886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персонала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0931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124</Words>
  <Application>Microsoft Office PowerPoint</Application>
  <PresentationFormat>Экран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Yury Syroff</dc:creator>
  <cp:lastModifiedBy>203-1</cp:lastModifiedBy>
  <cp:revision>74</cp:revision>
  <cp:lastPrinted>2019-01-12T21:32:01Z</cp:lastPrinted>
  <dcterms:modified xsi:type="dcterms:W3CDTF">2023-05-18T12:41:11Z</dcterms:modified>
</cp:coreProperties>
</file>