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2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197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8066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НА ВХОДЕ КОРПУСА/ОБЩЕЖИТИЯ (ПРИ ПОПЫТКЕ ПРОНОСА)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42952" y="1790241"/>
            <a:ext cx="8275163" cy="494814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Находиться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безопасном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расстоянии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взрывного устройства до прибытия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 филиала Университета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далее действовать в соответствии с 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указаниями.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объявлении эвакуации приступить к эвакуации, уводя за собой обучающихся, находящихся поблизости и далее действовать в соответствии с планом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эвакуации.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нахождении в помещении, не допуская паники обеспечить отключение всех имеющихся в помещении средств связи и иных приборов (приспособлений), в том числе предназначенных для обеспечения учебного процесса;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отключить на объекте электричество и газоснабжение, предварительно убедившись в отсутствии людей в лифтах и других помещениях, выход из которых может быть заблокирован при отключении электричества.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Отключение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производится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случаях, когда взрывное устройство каким-либо образом соединено с указанными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коммуникациями!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открыть все окна и двери для рассредоточения ударной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волны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1808462"/>
            <a:ext cx="8640960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6. Обеспечить </a:t>
            </a:r>
            <a:r>
              <a:rPr lang="ru-RU" dirty="0"/>
              <a:t>проведение эвакуации обучающихся, при возможности с личными (ценными) вещами, теплой одеждой к месту сбора в соответствии с планом </a:t>
            </a:r>
            <a:r>
              <a:rPr lang="ru-RU" dirty="0" smtClean="0"/>
              <a:t>эвакуации. В </a:t>
            </a:r>
            <a:r>
              <a:rPr lang="ru-RU" dirty="0"/>
              <a:t>зимний период принять все возможные меры к исключению случаев обморожения </a:t>
            </a:r>
            <a:r>
              <a:rPr lang="ru-RU" dirty="0" smtClean="0"/>
              <a:t>обучающихся.</a:t>
            </a:r>
          </a:p>
          <a:p>
            <a:r>
              <a:rPr lang="ru-RU" dirty="0" smtClean="0"/>
              <a:t>7. </a:t>
            </a:r>
            <a:r>
              <a:rPr lang="ru-RU" dirty="0"/>
              <a:t>У</a:t>
            </a:r>
            <a:r>
              <a:rPr lang="ru-RU" dirty="0" smtClean="0"/>
              <a:t>бедившись </a:t>
            </a:r>
            <a:r>
              <a:rPr lang="ru-RU" dirty="0"/>
              <a:t>в полной эвакуации из помещения с внешней стороны дверей поставить отметку «ЭВАКУИРОВАНО» любым доступным </a:t>
            </a:r>
            <a:r>
              <a:rPr lang="ru-RU" dirty="0" smtClean="0"/>
              <a:t>способом.</a:t>
            </a:r>
          </a:p>
          <a:p>
            <a:r>
              <a:rPr lang="ru-RU" dirty="0" smtClean="0"/>
              <a:t>8. </a:t>
            </a: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указанию </a:t>
            </a:r>
            <a:r>
              <a:rPr lang="ru-RU" dirty="0" smtClean="0"/>
              <a:t>руководителя филиала Университета </a:t>
            </a:r>
            <a:r>
              <a:rPr lang="ru-RU" dirty="0"/>
              <a:t>осуществить проверку помещений на предмет эвакуации людей и о результатах сообщить </a:t>
            </a:r>
            <a:r>
              <a:rPr lang="ru-RU" dirty="0" smtClean="0"/>
              <a:t>руководителю филиала Университета </a:t>
            </a:r>
            <a:r>
              <a:rPr lang="ru-RU" dirty="0"/>
              <a:t>или назначенному им </a:t>
            </a:r>
            <a:r>
              <a:rPr lang="ru-RU" dirty="0" smtClean="0"/>
              <a:t>лицу.</a:t>
            </a:r>
          </a:p>
          <a:p>
            <a:r>
              <a:rPr lang="ru-RU" dirty="0" smtClean="0"/>
              <a:t>9. </a:t>
            </a: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указанию </a:t>
            </a:r>
            <a:r>
              <a:rPr lang="ru-RU" dirty="0" smtClean="0"/>
              <a:t>руководителя филиала Университета обеспечить </a:t>
            </a:r>
            <a:r>
              <a:rPr lang="ru-RU" dirty="0"/>
              <a:t>информирование родителей (законных представителей) о временном прекращении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10. Обеспечить, </a:t>
            </a:r>
            <a:r>
              <a:rPr lang="ru-RU" dirty="0"/>
              <a:t>по указанию </a:t>
            </a:r>
            <a:r>
              <a:rPr lang="ru-RU" dirty="0" smtClean="0"/>
              <a:t>руководителя филиала Университета </a:t>
            </a:r>
            <a:r>
              <a:rPr lang="ru-RU" dirty="0"/>
              <a:t>или назначенных им </a:t>
            </a:r>
            <a:r>
              <a:rPr lang="ru-RU" dirty="0" smtClean="0"/>
              <a:t>лиц, </a:t>
            </a:r>
            <a:r>
              <a:rPr lang="ru-RU" dirty="0"/>
              <a:t>передачу обучающихся родителям (законным представителям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11. После </a:t>
            </a:r>
            <a:r>
              <a:rPr lang="ru-RU" dirty="0"/>
              <a:t>завершения работы оперативных служб и по распоряжению </a:t>
            </a:r>
            <a:r>
              <a:rPr lang="ru-RU" dirty="0" smtClean="0"/>
              <a:t>руководителя Филиала Университета обеспечить </a:t>
            </a:r>
            <a:r>
              <a:rPr lang="ru-RU" dirty="0"/>
              <a:t>проведение мероприятий по ликвидации последствий </a:t>
            </a:r>
            <a:r>
              <a:rPr lang="ru-RU" dirty="0" smtClean="0"/>
              <a:t>происшествия.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852936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</a:t>
            </a:r>
            <a:r>
              <a:rPr lang="ru-RU" b="1" dirty="0"/>
              <a:t>обнаружении подозрительного предмета </a:t>
            </a:r>
            <a:r>
              <a:rPr lang="ru-RU" b="1" u="sng" dirty="0"/>
              <a:t>запрещается:</a:t>
            </a:r>
            <a:endParaRPr lang="ru-RU" u="sng" dirty="0"/>
          </a:p>
          <a:p>
            <a:pPr lvl="0"/>
            <a:r>
              <a:rPr lang="ru-RU" dirty="0" smtClean="0"/>
              <a:t>1. Трогать</a:t>
            </a:r>
            <a:r>
              <a:rPr lang="ru-RU" dirty="0"/>
              <a:t>, вскрывать, передвигать или предпринимать какие-либо иные действия с обнаруженным предметом.</a:t>
            </a:r>
          </a:p>
          <a:p>
            <a:pPr lvl="0"/>
            <a:r>
              <a:rPr lang="ru-RU" dirty="0" smtClean="0"/>
              <a:t>2. Использовать </a:t>
            </a:r>
            <a:r>
              <a:rPr lang="ru-RU" dirty="0"/>
              <a:t>мобильные телефоны и другие средства радиосвязи вблизи такого предмета.</a:t>
            </a:r>
          </a:p>
          <a:p>
            <a:pPr lvl="0"/>
            <a:r>
              <a:rPr lang="ru-RU" dirty="0" smtClean="0"/>
              <a:t>3. Подпускать </a:t>
            </a:r>
            <a:r>
              <a:rPr lang="ru-RU" dirty="0"/>
              <a:t>посторонних лиц к данному предмету, вещам.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Необходимо 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Необходимо </a:t>
            </a:r>
            <a:r>
              <a:rPr lang="ru-RU" b="1" dirty="0"/>
              <a:t>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наличие взрывного устройства, других опасных предметов могут указывать следующие признаки: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4946" y="3933056"/>
            <a:ext cx="813690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Присутствие </a:t>
            </a:r>
            <a:r>
              <a:rPr lang="ru-RU" dirty="0"/>
              <a:t>проводов, небольших антенн, изоленты, шпагата, веревки, скотча в пакете, либо торчащие из </a:t>
            </a:r>
            <a:r>
              <a:rPr lang="ru-RU" dirty="0" smtClean="0"/>
              <a:t>пакета.</a:t>
            </a:r>
          </a:p>
          <a:p>
            <a:pPr lvl="0"/>
            <a:r>
              <a:rPr lang="ru-RU" dirty="0" smtClean="0"/>
              <a:t>2. Шум </a:t>
            </a:r>
            <a:r>
              <a:rPr lang="ru-RU" dirty="0"/>
              <a:t>из обнаруженных подозрительных предметов (пакетов, сумок и др.). Это может быть тиканье часов, щелчки и т.п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элементов питания (батареек), сотового </a:t>
            </a:r>
            <a:r>
              <a:rPr lang="ru-RU" dirty="0" smtClean="0"/>
              <a:t>телефона.</a:t>
            </a:r>
          </a:p>
          <a:p>
            <a:pPr lvl="0"/>
            <a:r>
              <a:rPr lang="ru-RU" dirty="0" smtClean="0"/>
              <a:t>4. Растяжки </a:t>
            </a:r>
            <a:r>
              <a:rPr lang="ru-RU" dirty="0"/>
              <a:t>из проволоки, веревок, шпагата, </a:t>
            </a:r>
            <a:r>
              <a:rPr lang="ru-RU" dirty="0" smtClean="0"/>
              <a:t>лески.</a:t>
            </a:r>
          </a:p>
          <a:p>
            <a:pPr lvl="0"/>
            <a:r>
              <a:rPr lang="ru-RU" dirty="0" smtClean="0"/>
              <a:t>5. Необычное </a:t>
            </a:r>
            <a:r>
              <a:rPr lang="ru-RU" dirty="0"/>
              <a:t>размещение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предмета, несвойственного для данной местности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Специфический </a:t>
            </a:r>
            <a:r>
              <a:rPr lang="ru-RU" dirty="0"/>
              <a:t>запах, несвойственный данной местности.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946" y="324433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ПРИЗНАКИ ВЗРЫВНОГО УСТРОЙСТВА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686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76</cp:revision>
  <cp:lastPrinted>2019-01-12T21:32:01Z</cp:lastPrinted>
  <dcterms:modified xsi:type="dcterms:W3CDTF">2023-05-18T12:37:33Z</dcterms:modified>
</cp:coreProperties>
</file>