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125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82836" y="3861048"/>
            <a:ext cx="7848872" cy="24482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5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ВЗРЫВНОЕ УСТРОЙСТВО ОБНАРУЖЕНО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5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5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ЗДАНИИ</a:t>
            </a:r>
            <a:endParaRPr lang="ru-RU" altLang="ru-RU" sz="35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49585" y="2204864"/>
            <a:ext cx="7848872" cy="14004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 </a:t>
            </a: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директора филиала университета, заместителей директора филиала университета, деканов факультетов</a:t>
            </a:r>
            <a:endParaRPr kumimoji="0" lang="ru-RU" altLang="ru-RU" sz="19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96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ВЗРЫВНОЕ УСТРОЙСТВО ОБНАРУЖЕНО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330296"/>
            <a:ext cx="8069542" cy="369331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dirty="0" smtClean="0"/>
              <a:t>Незамедлительно </a:t>
            </a:r>
            <a:r>
              <a:rPr lang="ru-RU" dirty="0"/>
              <a:t>прибыть на место обнаружения предмета, похожего на взрывное устройство (кроме случаев получения информации о минировании посредством телефонных звонков и сообщений</a:t>
            </a:r>
            <a:r>
              <a:rPr lang="ru-RU" dirty="0" smtClean="0"/>
              <a:t>).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Оценить обстановку (с привлечением работника </a:t>
            </a:r>
            <a:r>
              <a:rPr lang="ru-RU" dirty="0" smtClean="0"/>
              <a:t>охраны)</a:t>
            </a:r>
            <a:endParaRPr lang="ru-RU" dirty="0"/>
          </a:p>
          <a:p>
            <a:pPr marL="342900" indent="-342900">
              <a:buFontTx/>
              <a:buAutoNum type="arabicPeriod"/>
            </a:pPr>
            <a:r>
              <a:rPr lang="ru-RU" dirty="0"/>
              <a:t>Принять решение об информировании оперативных служб и эвакуации людей.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Проинформировать Правообладателя объекта, вышестоящий орган.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Информировать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в случае его отсутствия на объекте.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Дать работнику охраны распоряжение о передаче посредством системы оповещения или любым доступным способом сообщения: «ВНИМАНИЕ! ЭВАКУАЦИЯ, ЗАЛОЖЕНА БОМБА!».</a:t>
            </a:r>
          </a:p>
          <a:p>
            <a:pPr marL="342900" indent="-342900">
              <a:buFontTx/>
              <a:buAutoNum type="arabicPeriod"/>
            </a:pPr>
            <a:r>
              <a:rPr lang="ru-RU" dirty="0"/>
              <a:t>Обеспечить открытие и доступность коридоров и эвакуационных выходов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7" y="13674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96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ВЗРЫВНОЕ УСТРОЙСТВО ОБНАРУЖЕНО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780928"/>
            <a:ext cx="8069542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8. </a:t>
            </a:r>
            <a:r>
              <a:rPr lang="ru-RU" dirty="0"/>
              <a:t>Обеспечить контроль за осуществлением эвакуации людей в соответствии с планом эвакуации.</a:t>
            </a:r>
          </a:p>
          <a:p>
            <a:r>
              <a:rPr lang="ru-RU" dirty="0" smtClean="0"/>
              <a:t>9. </a:t>
            </a:r>
            <a:r>
              <a:rPr lang="ru-RU" dirty="0"/>
              <a:t>По завершении эвакуации дать указание об информировании родителей (законных представителей) о временном прекращении учебного процесса.</a:t>
            </a:r>
          </a:p>
          <a:p>
            <a:r>
              <a:rPr lang="ru-RU" dirty="0" smtClean="0"/>
              <a:t>10. </a:t>
            </a:r>
            <a:r>
              <a:rPr lang="ru-RU" dirty="0"/>
              <a:t>Направить к месту сбора назначенных лиц для осуществления контроля за передачей обучающихся родителям (законным представителям).</a:t>
            </a:r>
          </a:p>
          <a:p>
            <a:r>
              <a:rPr lang="ru-RU" dirty="0" smtClean="0"/>
              <a:t>11. </a:t>
            </a:r>
            <a:r>
              <a:rPr lang="ru-RU" dirty="0"/>
              <a:t>Находиться вблизи объекта до прибытия оперативных служб.</a:t>
            </a:r>
          </a:p>
          <a:p>
            <a:r>
              <a:rPr lang="ru-RU" dirty="0" smtClean="0"/>
              <a:t>12. </a:t>
            </a:r>
            <a:r>
              <a:rPr lang="ru-RU" dirty="0"/>
              <a:t>После завершения работы оперативных служб и по их рекомендациям обеспечить проведение мероприятий по ликвидации последствий происшествия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1924691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41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242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75</cp:revision>
  <cp:lastPrinted>2019-01-12T21:32:01Z</cp:lastPrinted>
  <dcterms:modified xsi:type="dcterms:W3CDTF">2023-05-18T12:56:28Z</dcterms:modified>
</cp:coreProperties>
</file>