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</a:t>
            </a:r>
            <a:r>
              <a:rPr lang="ru-RU" sz="1600" b="1" dirty="0" smtClean="0">
                <a:solidFill>
                  <a:srgbClr val="800000"/>
                </a:solidFill>
              </a:rPr>
              <a:t>филиал</a:t>
            </a:r>
            <a:endParaRPr lang="ru-RU" sz="1600" b="1" dirty="0">
              <a:solidFill>
                <a:srgbClr val="800000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филиала УНИВЕРСИТЕТА </a:t>
            </a:r>
            <a:endParaRPr kumimoji="0" lang="ru-RU" altLang="ru-RU" sz="20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61333" y="2060848"/>
            <a:ext cx="8275163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dirty="0"/>
              <a:t>При нахождении вне здания объекта немедленно уйти в сторону от здания, в котором находится преступник, по возможности покинуть территорию </a:t>
            </a:r>
            <a:r>
              <a:rPr lang="ru-RU" dirty="0" smtClean="0"/>
              <a:t>объекта.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Сообщить </a:t>
            </a:r>
            <a:r>
              <a:rPr lang="ru-RU" dirty="0"/>
              <a:t>родителям (законным представителям) о своем месте </a:t>
            </a:r>
            <a:r>
              <a:rPr lang="ru-RU" dirty="0" smtClean="0"/>
              <a:t>нахождения.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случае нахождения в непосредственной близости </a:t>
            </a:r>
            <a:r>
              <a:rPr lang="ru-RU" dirty="0" smtClean="0"/>
              <a:t>работника филиала Университета/охраны </a:t>
            </a:r>
            <a:r>
              <a:rPr lang="ru-RU" dirty="0"/>
              <a:t>сообщить ему об опасности и далее действовать по его указаниям.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Если есть возможность - покинуть </a:t>
            </a:r>
            <a:r>
              <a:rPr lang="ru-RU" dirty="0"/>
              <a:t>помещение: через окно, запасный </a:t>
            </a:r>
            <a:r>
              <a:rPr lang="ru-RU" dirty="0" smtClean="0"/>
              <a:t>выход.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Незамедлительно </a:t>
            </a:r>
            <a:r>
              <a:rPr lang="ru-RU" dirty="0"/>
              <a:t>уйти как можно дальше и сообщить о случившимся в правоохранительные </a:t>
            </a:r>
            <a:r>
              <a:rPr lang="ru-RU" dirty="0" smtClean="0"/>
              <a:t>органы</a:t>
            </a:r>
            <a:r>
              <a:rPr lang="ru-RU" dirty="0"/>
              <a:t> </a:t>
            </a:r>
            <a:r>
              <a:rPr lang="ru-RU" dirty="0" smtClean="0"/>
              <a:t>– 102.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29547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6151" y="5373216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-При </a:t>
            </a:r>
            <a:r>
              <a:rPr lang="ru-RU" dirty="0"/>
              <a:t>нахождении в здании переместиться в ближайшее помещение или в сторону работника организации, сообщить ему об опасности и далее действовать по его указаниям</a:t>
            </a:r>
            <a:r>
              <a:rPr lang="ru-RU" dirty="0" smtClean="0"/>
              <a:t>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65357" y="2177289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Закрыть 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err="1"/>
              <a:t>забрикадировать</a:t>
            </a:r>
            <a:r>
              <a:rPr lang="ru-RU" dirty="0"/>
              <a:t> 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pPr marL="285750" lvl="0" indent="-285750">
              <a:buFontTx/>
              <a:buChar char="-"/>
            </a:pPr>
            <a:r>
              <a:rPr lang="ru-RU" dirty="0"/>
              <a:t>Помочь работнику </a:t>
            </a:r>
            <a:r>
              <a:rPr lang="ru-RU" dirty="0" smtClean="0"/>
              <a:t>Университета </a:t>
            </a:r>
            <a:r>
              <a:rPr lang="ru-RU" dirty="0"/>
              <a:t>заблокировать входы, в том числе с помощью мебели (самостоятельно заблокировать входы, если рядом не оказалось работника).</a:t>
            </a:r>
          </a:p>
          <a:p>
            <a:r>
              <a:rPr lang="ru-RU" dirty="0" smtClean="0"/>
              <a:t>3.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4. Обеспечить </a:t>
            </a:r>
            <a:r>
              <a:rPr lang="ru-RU" b="1" dirty="0"/>
              <a:t>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/>
              <a:t>).</a:t>
            </a:r>
          </a:p>
          <a:p>
            <a:pPr lvl="0"/>
            <a:r>
              <a:rPr lang="ru-RU" dirty="0" smtClean="0"/>
              <a:t>5. </a:t>
            </a:r>
            <a:r>
              <a:rPr lang="ru-RU" dirty="0"/>
              <a:t>Разместиться наиболее безопасным из возможных способов, как можно дальше от входов, ближе к капитальным стенам, ниже уровня оконных проемов, под прикрытием мебели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</a:t>
            </a:r>
            <a:r>
              <a:rPr lang="ru-RU" dirty="0"/>
              <a:t>Сохранять спокойствие, разговаривать тихо, внимательно слушать и выполнять указания работника </a:t>
            </a:r>
            <a:r>
              <a:rPr lang="ru-RU" dirty="0" smtClean="0"/>
              <a:t>филиала Университета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53095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7. </a:t>
            </a:r>
            <a:r>
              <a:rPr lang="ru-RU" dirty="0"/>
              <a:t>Оказать помощь и поддержку другим обучающимся только по указанию работника </a:t>
            </a:r>
            <a:r>
              <a:rPr lang="ru-RU" dirty="0" smtClean="0"/>
              <a:t>филиала Университета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</a:t>
            </a:r>
            <a:r>
              <a:rPr lang="ru-RU" dirty="0"/>
              <a:t>Ожидать прибытия оперативных служб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Разблокировать </a:t>
            </a:r>
            <a:r>
              <a:rPr lang="ru-RU" dirty="0"/>
              <a:t>выходы и выходить из помещения только по указанию работника </a:t>
            </a:r>
            <a:r>
              <a:rPr lang="ru-RU" dirty="0" smtClean="0"/>
              <a:t>филиала Университета</a:t>
            </a:r>
            <a:r>
              <a:rPr lang="ru-RU" dirty="0" smtClean="0"/>
              <a:t>,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или </a:t>
            </a:r>
            <a:r>
              <a:rPr lang="ru-RU" dirty="0" smtClean="0"/>
              <a:t>полиции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1305" y="4365104"/>
            <a:ext cx="7416824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Если звоните в полицию - 102.</a:t>
            </a:r>
            <a:endParaRPr lang="ru-RU" u="sng" dirty="0"/>
          </a:p>
          <a:p>
            <a:pPr marL="285750" indent="-285750">
              <a:buFontTx/>
              <a:buChar char="-"/>
            </a:pPr>
            <a:r>
              <a:rPr lang="ru-RU" dirty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Номер телефона свой и окружающих </a:t>
            </a:r>
          </a:p>
          <a:p>
            <a:r>
              <a:rPr lang="ru-RU" b="1" dirty="0"/>
              <a:t>Телефон в беззвучном режиме! Переданную информацию – удалить.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861048"/>
            <a:ext cx="806954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провоцировать нарушителя;</a:t>
            </a:r>
          </a:p>
          <a:p>
            <a:r>
              <a:rPr lang="ru-RU" dirty="0"/>
              <a:t>-  </a:t>
            </a:r>
            <a:r>
              <a:rPr lang="ru-RU" dirty="0" smtClean="0"/>
              <a:t>Не </a:t>
            </a:r>
            <a:r>
              <a:rPr lang="ru-RU" dirty="0"/>
              <a:t>смотреть ему/им в глаза;</a:t>
            </a:r>
          </a:p>
          <a:p>
            <a:r>
              <a:rPr lang="ru-RU" dirty="0"/>
              <a:t>-  </a:t>
            </a:r>
            <a:r>
              <a:rPr lang="ru-RU" dirty="0" smtClean="0"/>
              <a:t>Не </a:t>
            </a:r>
            <a:r>
              <a:rPr lang="ru-RU" dirty="0"/>
              <a:t>привлекать к себе внимание.</a:t>
            </a:r>
          </a:p>
          <a:p>
            <a:r>
              <a:rPr lang="ru-RU" dirty="0"/>
              <a:t>-  </a:t>
            </a:r>
            <a:r>
              <a:rPr lang="ru-RU" dirty="0" smtClean="0"/>
              <a:t>Выполнять </a:t>
            </a:r>
            <a:r>
              <a:rPr lang="ru-RU" dirty="0"/>
              <a:t>все требования нарушителя.</a:t>
            </a:r>
          </a:p>
          <a:p>
            <a:r>
              <a:rPr lang="ru-RU" dirty="0"/>
              <a:t>- </a:t>
            </a:r>
            <a:r>
              <a:rPr lang="ru-RU" dirty="0" smtClean="0"/>
              <a:t> Не </a:t>
            </a:r>
            <a:r>
              <a:rPr lang="ru-RU" dirty="0"/>
              <a:t>делать резких движений.</a:t>
            </a:r>
          </a:p>
          <a:p>
            <a:r>
              <a:rPr lang="ru-RU" dirty="0"/>
              <a:t>- </a:t>
            </a:r>
            <a:r>
              <a:rPr lang="ru-RU" dirty="0" smtClean="0"/>
              <a:t> На </a:t>
            </a:r>
            <a:r>
              <a:rPr lang="ru-RU" dirty="0"/>
              <a:t>все свои действия спрашивать разрешение у нарушителя.  </a:t>
            </a:r>
          </a:p>
          <a:p>
            <a:r>
              <a:rPr lang="ru-RU" dirty="0"/>
              <a:t>-  </a:t>
            </a:r>
            <a:r>
              <a:rPr lang="ru-RU" dirty="0" smtClean="0"/>
              <a:t>Не </a:t>
            </a:r>
            <a:r>
              <a:rPr lang="ru-RU" dirty="0"/>
              <a:t>допускать паники.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27089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00B05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40380" y="295272"/>
            <a:ext cx="432048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22938" y="2922345"/>
            <a:ext cx="8069542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крови.</a:t>
            </a:r>
          </a:p>
          <a:p>
            <a:r>
              <a:rPr lang="ru-RU" dirty="0" smtClean="0"/>
              <a:t>5. </a:t>
            </a:r>
            <a:r>
              <a:rPr lang="ru-RU" b="1" dirty="0"/>
              <a:t>Выполнять все требования </a:t>
            </a:r>
            <a:r>
              <a:rPr lang="ru-RU" dirty="0"/>
              <a:t>сотрудников спецслужб.</a:t>
            </a:r>
          </a:p>
          <a:p>
            <a:pPr lvl="0"/>
            <a:r>
              <a:rPr lang="ru-RU" dirty="0" smtClean="0"/>
              <a:t>6. 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8. 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9. 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946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При </a:t>
            </a:r>
            <a:r>
              <a:rPr lang="ru-RU" sz="2000" u="sng" dirty="0">
                <a:solidFill>
                  <a:srgbClr val="00B050"/>
                </a:solidFill>
              </a:rPr>
              <a:t>проведения операции </a:t>
            </a:r>
            <a:r>
              <a:rPr lang="ru-RU" sz="2000" dirty="0">
                <a:solidFill>
                  <a:srgbClr val="00B050"/>
                </a:solidFill>
              </a:rPr>
              <a:t>по пресечению вооруженного нападения: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6949" y="5900481"/>
            <a:ext cx="742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Сохраняйте умственную и физическую активность. Помните, правоохранительные органы делают все, чтобы вас освободить</a:t>
            </a: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583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76</cp:revision>
  <cp:lastPrinted>2019-01-12T21:32:01Z</cp:lastPrinted>
  <dcterms:modified xsi:type="dcterms:W3CDTF">2023-05-18T13:22:58Z</dcterms:modified>
</cp:coreProperties>
</file>