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053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ФЕДЕРАЛЬНОЕ </a:t>
            </a:r>
            <a:r>
              <a:rPr lang="ru-RU" sz="1600" b="1" dirty="0" smtClean="0">
                <a:solidFill>
                  <a:srgbClr val="800000"/>
                </a:solidFill>
              </a:rPr>
              <a:t>ГОСУДАРСТВЕННОЕ БЮДЖЕТНОЕ ОБРАЗОВАТЕЛЬНОЕ УЧРЕЖДЕНИЕ ВЫСШЕГО ОБРАЗОВАНИЯ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РОССИЙСКИЙ ГОСУДАРСТВЕННЫЙ АГРАРНЫЙ УНИВЕРСИТЕТ – МСХА ИМЕНИ К.А. </a:t>
            </a:r>
            <a:r>
              <a:rPr lang="ru-RU" sz="1600" b="1" dirty="0" smtClean="0">
                <a:solidFill>
                  <a:srgbClr val="800000"/>
                </a:solidFill>
              </a:rPr>
              <a:t>ТИМИРЯЗЕВА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Калужский филиал</a:t>
            </a:r>
            <a:endParaRPr lang="ru-RU" sz="1600" b="1" dirty="0" smtClean="0">
              <a:solidFill>
                <a:srgbClr val="800000"/>
              </a:solidFill>
            </a:endParaRP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914270" y="3645024"/>
            <a:ext cx="7848872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5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ПРАВИЛА ОБРАЩЕНИЯ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5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С АНОНИМНЫМИ МАТЕРИАЛАМИ, СОДЕРЖАЩИМИ УГРОЗЫ ТЕРРОРИСТИЧЕСКОГО ХАРАКТЕРА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225" y="1736032"/>
            <a:ext cx="8275163" cy="480131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dirty="0" smtClean="0"/>
              <a:t>После </a:t>
            </a:r>
            <a:r>
              <a:rPr lang="ru-RU" dirty="0"/>
              <a:t>получения такого документа обращайтесь с ним максимально осторожно</a:t>
            </a:r>
            <a:r>
              <a:rPr lang="ru-RU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dirty="0" smtClean="0"/>
              <a:t>Сообщите </a:t>
            </a:r>
            <a:r>
              <a:rPr lang="ru-RU" dirty="0"/>
              <a:t>о полученном письме </a:t>
            </a:r>
            <a:r>
              <a:rPr lang="ru-RU" dirty="0" smtClean="0"/>
              <a:t>сотрудникам охраны.</a:t>
            </a:r>
            <a:endParaRPr lang="ru-RU" dirty="0" smtClean="0"/>
          </a:p>
          <a:p>
            <a:pPr marL="342900" lvl="0" indent="-342900">
              <a:buAutoNum type="arabicPeriod"/>
            </a:pPr>
            <a:r>
              <a:rPr lang="ru-RU" dirty="0" smtClean="0"/>
              <a:t>По </a:t>
            </a:r>
            <a:r>
              <a:rPr lang="ru-RU" dirty="0"/>
              <a:t>возможности уберите его в чистый плотно закрывающийся полиэтиленовый пакет и поместите в отдельную жёсткую папку</a:t>
            </a:r>
            <a:r>
              <a:rPr lang="ru-RU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dirty="0" smtClean="0"/>
              <a:t>Постарайтесь </a:t>
            </a:r>
            <a:r>
              <a:rPr lang="ru-RU" dirty="0"/>
              <a:t>не оставлять на нём отпечатков своих пальцев</a:t>
            </a:r>
            <a:r>
              <a:rPr lang="ru-RU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dirty="0" smtClean="0"/>
              <a:t>Если </a:t>
            </a:r>
            <a:r>
              <a:rPr lang="ru-RU" dirty="0"/>
              <a:t>документ поступил в конверте – его вскрытие производите только с левой или правой стороны, аккуратно срезая кромку ножницами</a:t>
            </a:r>
            <a:r>
              <a:rPr lang="ru-RU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dirty="0" smtClean="0"/>
              <a:t>Сохраняйте </a:t>
            </a:r>
            <a:r>
              <a:rPr lang="ru-RU" dirty="0"/>
              <a:t>всё: документ с текстом, любые вложения, конверт и упаковку, ничего не выбрасывайте</a:t>
            </a:r>
            <a:r>
              <a:rPr lang="ru-RU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dirty="0" smtClean="0"/>
              <a:t>Не </a:t>
            </a:r>
            <a:r>
              <a:rPr lang="ru-RU" dirty="0"/>
              <a:t>расширяйте круг лиц, знакомившихся с содержанием документа</a:t>
            </a:r>
            <a:r>
              <a:rPr lang="ru-RU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ru-RU" dirty="0" smtClean="0"/>
              <a:t>Анонимные материалы направляйте в правоохранительные органы с сопроводительным письмом, в котором указываются конкретные признаки анонимных материалов (вид, количество, каким способом и на чём исполнены, с каких слов начинается и какими заканчивается текст, наличие подписи и т.п.), а также обстоятельства, связанные с их распространением, обнаружением и получением.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2187959" y="416356"/>
            <a:ext cx="6912769" cy="102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ПРАВИЛА ОБРАЩЕНИЯ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С АНОНИМНЫМИ МАТЕРИАЛАМИ, СОДЕРЖАЩИМИ УГРОЗЫ ТЕРРОРИСТИЧЕСКОГО ХАРАКТЕРА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25565" y="1988840"/>
            <a:ext cx="8275163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9. Анонимные </a:t>
            </a:r>
            <a:r>
              <a:rPr lang="ru-RU" dirty="0"/>
              <a:t>материалы не должны сшиваться, склеиваться, на них не разрешается делать подписи, подчёркивать или обводить отдельные места в тексте, писать резолюции и указания, также запрещается их мять и сгибать. </a:t>
            </a:r>
            <a:endParaRPr lang="ru-RU" dirty="0" smtClean="0"/>
          </a:p>
          <a:p>
            <a:pPr lvl="0"/>
            <a:r>
              <a:rPr lang="ru-RU" dirty="0" smtClean="0"/>
              <a:t>10. При </a:t>
            </a:r>
            <a:r>
              <a:rPr lang="ru-RU" dirty="0"/>
              <a:t>использовании резолюции и других подписей на сопроводительных документах не должно оставаться давленых следов на анонимных материалах</a:t>
            </a:r>
            <a:r>
              <a:rPr lang="ru-RU" dirty="0" smtClean="0"/>
              <a:t>.</a:t>
            </a:r>
          </a:p>
          <a:p>
            <a:pPr lvl="0"/>
            <a:r>
              <a:rPr lang="ru-RU" smtClean="0"/>
              <a:t>11. Регистрационный </a:t>
            </a:r>
            <a:r>
              <a:rPr lang="ru-RU" dirty="0"/>
              <a:t>штамп проставляется только на сопроводительных письмах организации и заявлениях граждан, передавших анонимные материалы в инстанции.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2187959" y="416356"/>
            <a:ext cx="6912769" cy="102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ПРАВИЛА ОБРАЩЕНИЯ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С АНОНИМНЫМИ МАТЕРИАЛАМИ, СОДЕРЖАЩИМИ УГРОЗЫ ТЕРРОРИСТИЧЕСКОГО ХАРАКТЕРА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5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293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78</cp:revision>
  <cp:lastPrinted>2019-01-12T21:32:01Z</cp:lastPrinted>
  <dcterms:modified xsi:type="dcterms:W3CDTF">2023-05-18T12:06:07Z</dcterms:modified>
</cp:coreProperties>
</file>